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82" r="0" b="-9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41963" y="7089904"/>
            <a:ext cx="1153016" cy="115301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85022" y="7912483"/>
            <a:ext cx="2615770" cy="26157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5293021" y="1385527"/>
            <a:ext cx="1153016" cy="115301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6157252" y="-899805"/>
            <a:ext cx="2615770" cy="261577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029200" y="1028700"/>
            <a:ext cx="8229600" cy="8229600"/>
            <a:chOff x="0" y="0"/>
            <a:chExt cx="1708150" cy="17081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3975541"/>
            <a:ext cx="16230600" cy="160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48"/>
              </a:lnSpc>
              <a:spcBef>
                <a:spcPct val="0"/>
              </a:spcBef>
            </a:pPr>
            <a:r>
              <a:rPr lang="en-US" sz="9391">
                <a:solidFill>
                  <a:srgbClr val="FFFFFF"/>
                </a:solidFill>
                <a:latin typeface="Montserrat Ultra-Bold"/>
              </a:rPr>
              <a:t>TECH_TITANS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0359" y="9229725"/>
            <a:ext cx="21789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Presentation Design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80359" y="9229725"/>
            <a:ext cx="21789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Presentation Design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74802" y="0"/>
            <a:ext cx="8913198" cy="8394459"/>
            <a:chOff x="0" y="0"/>
            <a:chExt cx="11884263" cy="1119261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40274" t="0" r="0" b="0"/>
            <a:stretch>
              <a:fillRect/>
            </a:stretch>
          </p:blipFill>
          <p:spPr>
            <a:xfrm flipH="false" flipV="false">
              <a:off x="0" y="0"/>
              <a:ext cx="11884263" cy="1119261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676378" y="4509457"/>
            <a:ext cx="6623026" cy="196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3" indent="-302256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We build a search panel that will link to google maps.</a:t>
            </a:r>
          </a:p>
          <a:p>
            <a:pPr marL="604513" indent="-302256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It will show the growth and current structure of the soil 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9064151" y="1028700"/>
            <a:ext cx="621302" cy="62130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2047210" y="7817951"/>
            <a:ext cx="1153016" cy="115301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018883" y="2740443"/>
            <a:ext cx="3938016" cy="86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9"/>
              </a:lnSpc>
              <a:spcBef>
                <a:spcPct val="0"/>
              </a:spcBef>
            </a:pPr>
            <a:r>
              <a:rPr lang="en-US" sz="5128">
                <a:solidFill>
                  <a:srgbClr val="FFFFFF"/>
                </a:solidFill>
                <a:latin typeface="Open Sans Bold"/>
              </a:rPr>
              <a:t>Our Feature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578373"/>
            <a:ext cx="5550077" cy="5130253"/>
            <a:chOff x="0" y="0"/>
            <a:chExt cx="7400102" cy="684033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40013" t="18047" r="10115" b="0"/>
            <a:stretch>
              <a:fillRect/>
            </a:stretch>
          </p:blipFill>
          <p:spPr>
            <a:xfrm flipH="false" flipV="false">
              <a:off x="0" y="0"/>
              <a:ext cx="7400102" cy="684033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5934919" y="2578373"/>
            <a:ext cx="3209081" cy="5130253"/>
            <a:chOff x="0" y="0"/>
            <a:chExt cx="4278774" cy="684033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20477" t="0" r="44337" b="0"/>
            <a:stretch>
              <a:fillRect/>
            </a:stretch>
          </p:blipFill>
          <p:spPr>
            <a:xfrm flipH="false" flipV="false">
              <a:off x="0" y="0"/>
              <a:ext cx="4278774" cy="684033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5080359" y="9229725"/>
            <a:ext cx="21789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Presentation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9280" y="2970844"/>
            <a:ext cx="6785745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Montserrat Ultra-Bold"/>
              </a:rPr>
              <a:t>OBJECTIVE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559280" y="4815072"/>
            <a:ext cx="207911" cy="20791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051294" y="4694555"/>
            <a:ext cx="4029065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</a:rPr>
              <a:t>To find current growing crop on the soil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559280" y="5689164"/>
            <a:ext cx="207911" cy="207911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051294" y="5568647"/>
            <a:ext cx="4029065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</a:rPr>
              <a:t>To validate which crop to grow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559280" y="6563256"/>
            <a:ext cx="207911" cy="20791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051294" y="6442739"/>
            <a:ext cx="4029065" cy="141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</a:rPr>
              <a:t>To show valuable information regarding section of area</a:t>
            </a:r>
          </a:p>
        </p:txBody>
      </p:sp>
      <p:grpSp>
        <p:nvGrpSpPr>
          <p:cNvPr name="Group 18" id="18"/>
          <p:cNvGrpSpPr/>
          <p:nvPr/>
        </p:nvGrpSpPr>
        <p:grpSpPr>
          <a:xfrm rot="-10800000">
            <a:off x="8833349" y="2267722"/>
            <a:ext cx="621302" cy="621302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2198530" y="7068752"/>
            <a:ext cx="1153016" cy="1153016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3849" y="2083797"/>
            <a:ext cx="10726645" cy="8203203"/>
            <a:chOff x="0" y="0"/>
            <a:chExt cx="14302193" cy="1093760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1762" r="0" b="11762"/>
            <a:stretch>
              <a:fillRect/>
            </a:stretch>
          </p:blipFill>
          <p:spPr>
            <a:xfrm flipH="false" flipV="false">
              <a:off x="0" y="0"/>
              <a:ext cx="14302193" cy="10937604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9833989" y="2784089"/>
            <a:ext cx="8454011" cy="5707975"/>
            <a:chOff x="0" y="0"/>
            <a:chExt cx="3084046" cy="20822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84046" cy="2082285"/>
            </a:xfrm>
            <a:custGeom>
              <a:avLst/>
              <a:gdLst/>
              <a:ahLst/>
              <a:cxnLst/>
              <a:rect r="r" b="b" t="t" l="l"/>
              <a:pathLst>
                <a:path h="2082285" w="3084046">
                  <a:moveTo>
                    <a:pt x="0" y="0"/>
                  </a:moveTo>
                  <a:lnTo>
                    <a:pt x="3084046" y="0"/>
                  </a:lnTo>
                  <a:lnTo>
                    <a:pt x="3084046" y="2082285"/>
                  </a:lnTo>
                  <a:lnTo>
                    <a:pt x="0" y="2082285"/>
                  </a:lnTo>
                  <a:close/>
                </a:path>
              </a:pathLst>
            </a:custGeom>
            <a:solidFill>
              <a:srgbClr val="5EDB12">
                <a:alpha val="94902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Rimberio 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80359" y="9229725"/>
            <a:ext cx="21789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Presentation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00812" y="3525770"/>
            <a:ext cx="5181917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172E08"/>
                </a:solidFill>
                <a:latin typeface="Montserrat Ultra-Bold"/>
              </a:rPr>
              <a:t>THE SOLUTION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6392023" y="1773146"/>
            <a:ext cx="621302" cy="62130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407341" y="7339048"/>
            <a:ext cx="1153016" cy="1153016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833989" y="5086350"/>
            <a:ext cx="8454011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2E08"/>
                </a:solidFill>
                <a:latin typeface="Open Sans Bold"/>
              </a:rPr>
              <a:t>It will solve similar to google maps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2E08"/>
                </a:solidFill>
                <a:latin typeface="Open Sans Bold"/>
              </a:rPr>
              <a:t>traffic assessment features.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2E08"/>
                </a:solidFill>
                <a:latin typeface="Open Sans Bold"/>
              </a:rPr>
              <a:t>It will be a pictorial representation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2E08"/>
                </a:solidFill>
                <a:latin typeface="Open Sans Bold"/>
              </a:rPr>
              <a:t>of the data of the selection.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Rimberio Co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11373" y="0"/>
            <a:ext cx="11865253" cy="5932627"/>
            <a:chOff x="0" y="0"/>
            <a:chExt cx="6662420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6242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662420">
                  <a:moveTo>
                    <a:pt x="3331210" y="0"/>
                  </a:moveTo>
                  <a:lnTo>
                    <a:pt x="6662420" y="0"/>
                  </a:lnTo>
                  <a:cubicBezTo>
                    <a:pt x="6662420" y="1840230"/>
                    <a:pt x="5171440" y="3331210"/>
                    <a:pt x="3331210" y="3331210"/>
                  </a:cubicBezTo>
                  <a:cubicBezTo>
                    <a:pt x="1490980" y="3331210"/>
                    <a:pt x="0" y="1840230"/>
                    <a:pt x="0" y="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4"/>
              <a:stretch>
                <a:fillRect l="0" t="-3350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795338" y="4797272"/>
            <a:ext cx="12697324" cy="1269732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843815" y="2966313"/>
            <a:ext cx="621302" cy="62130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2507084" y="4566992"/>
            <a:ext cx="1153016" cy="115301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4627900" y="4566992"/>
            <a:ext cx="1153016" cy="1153016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5822883" y="2966313"/>
            <a:ext cx="621302" cy="62130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233639" y="6456375"/>
            <a:ext cx="776025" cy="535457"/>
          </a:xfrm>
          <a:custGeom>
            <a:avLst/>
            <a:gdLst/>
            <a:ahLst/>
            <a:cxnLst/>
            <a:rect r="r" b="b" t="t" l="l"/>
            <a:pathLst>
              <a:path h="535457" w="776025">
                <a:moveTo>
                  <a:pt x="0" y="0"/>
                </a:moveTo>
                <a:lnTo>
                  <a:pt x="776025" y="0"/>
                </a:lnTo>
                <a:lnTo>
                  <a:pt x="776025" y="535457"/>
                </a:lnTo>
                <a:lnTo>
                  <a:pt x="0" y="535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080359" y="9229725"/>
            <a:ext cx="21789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Presentation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87156" y="7254621"/>
            <a:ext cx="8313688" cy="64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0"/>
              </a:lnSpc>
              <a:spcBef>
                <a:spcPct val="0"/>
              </a:spcBef>
            </a:pPr>
            <a:r>
              <a:rPr lang="en-US" sz="3836">
                <a:solidFill>
                  <a:srgbClr val="172E08"/>
                </a:solidFill>
                <a:latin typeface="Open Sans Bold Italics"/>
              </a:rPr>
              <a:t>A major USP to create a business.</a:t>
            </a:r>
          </a:p>
        </p:txBody>
      </p:sp>
      <p:sp>
        <p:nvSpPr>
          <p:cNvPr name="Freeform 19" id="19"/>
          <p:cNvSpPr/>
          <p:nvPr/>
        </p:nvSpPr>
        <p:spPr>
          <a:xfrm flipH="true" flipV="true" rot="0">
            <a:off x="9278336" y="6456375"/>
            <a:ext cx="776025" cy="535457"/>
          </a:xfrm>
          <a:custGeom>
            <a:avLst/>
            <a:gdLst/>
            <a:ahLst/>
            <a:cxnLst/>
            <a:rect r="r" b="b" t="t" l="l"/>
            <a:pathLst>
              <a:path h="535457" w="776025">
                <a:moveTo>
                  <a:pt x="776025" y="535457"/>
                </a:moveTo>
                <a:lnTo>
                  <a:pt x="0" y="535457"/>
                </a:lnTo>
                <a:lnTo>
                  <a:pt x="0" y="0"/>
                </a:lnTo>
                <a:lnTo>
                  <a:pt x="776025" y="0"/>
                </a:lnTo>
                <a:lnTo>
                  <a:pt x="776025" y="53545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DAF0ofuWfmc</dc:identifier>
  <dcterms:modified xsi:type="dcterms:W3CDTF">2011-08-01T06:04:30Z</dcterms:modified>
  <cp:revision>1</cp:revision>
  <dc:title>Green Modern Environment Presentation</dc:title>
</cp:coreProperties>
</file>